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BM Hanna" panose="020B0604020202020204" charset="-127"/>
      <p:regular r:id="rId24"/>
    </p:embeddedFont>
    <p:embeddedFont>
      <p:font typeface="Canva Sans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Open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940" y="-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10.png"/><Relationship Id="rId5" Type="http://schemas.openxmlformats.org/officeDocument/2006/relationships/image" Target="../media/image54.png"/><Relationship Id="rId15" Type="http://schemas.openxmlformats.org/officeDocument/2006/relationships/image" Target="../media/image8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hyperlink" Target="https://drive.google.com/FILE/D/1XF9BRZHWZSZYAPREIDEY72663OCDSXQH/VIEW" TargetMode="External"/><Relationship Id="rId18" Type="http://schemas.openxmlformats.org/officeDocument/2006/relationships/hyperlink" Target="https://drive.google.com/file/d/1Cy4AzFI2pL_-LCWChzeuPrTwYur8fXbr/view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hyperlink" Target="https://drive.google.com/FILE/D/1VU5UJQWVDSBAO2H9QRFZNGCYPLPTSEZP/VIEW" TargetMode="External"/><Relationship Id="rId17" Type="http://schemas.openxmlformats.org/officeDocument/2006/relationships/image" Target="../media/image25.sv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23.svg"/><Relationship Id="rId5" Type="http://schemas.openxmlformats.org/officeDocument/2006/relationships/image" Target="../media/image28.png"/><Relationship Id="rId15" Type="http://schemas.openxmlformats.org/officeDocument/2006/relationships/image" Target="../media/image31.svg"/><Relationship Id="rId10" Type="http://schemas.openxmlformats.org/officeDocument/2006/relationships/image" Target="../media/image22.png"/><Relationship Id="rId4" Type="http://schemas.openxmlformats.org/officeDocument/2006/relationships/image" Target="../media/image27.svg"/><Relationship Id="rId9" Type="http://schemas.openxmlformats.org/officeDocument/2006/relationships/hyperlink" Target="https://drive.google.com/file/d/1xF9brzhwZSZyaprEiDeY72663OCDsXqH/view" TargetMode="External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995592" y="3510586"/>
            <a:ext cx="12296817" cy="355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59"/>
              </a:lnSpc>
            </a:pPr>
            <a:r>
              <a:rPr lang="en-US" sz="1397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MAX </a:t>
            </a:r>
          </a:p>
          <a:p>
            <a:pPr marL="0" lvl="0" indent="0" algn="ctr">
              <a:lnSpc>
                <a:spcPts val="13559"/>
              </a:lnSpc>
              <a:spcBef>
                <a:spcPct val="0"/>
              </a:spcBef>
            </a:pPr>
            <a:r>
              <a:rPr lang="en-US" sz="1397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STUDY</a:t>
            </a:r>
          </a:p>
        </p:txBody>
      </p:sp>
      <p:sp>
        <p:nvSpPr>
          <p:cNvPr id="4" name="Freeform 4"/>
          <p:cNvSpPr/>
          <p:nvPr/>
        </p:nvSpPr>
        <p:spPr>
          <a:xfrm>
            <a:off x="12814669" y="2449308"/>
            <a:ext cx="7065092" cy="8144199"/>
          </a:xfrm>
          <a:custGeom>
            <a:avLst/>
            <a:gdLst/>
            <a:ahLst/>
            <a:cxnLst/>
            <a:rect l="l" t="t" r="r" b="b"/>
            <a:pathLst>
              <a:path w="7065092" h="8144199">
                <a:moveTo>
                  <a:pt x="0" y="0"/>
                </a:moveTo>
                <a:lnTo>
                  <a:pt x="7065093" y="0"/>
                </a:lnTo>
                <a:lnTo>
                  <a:pt x="7065093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798693" y="-662043"/>
            <a:ext cx="5155216" cy="4114800"/>
          </a:xfrm>
          <a:custGeom>
            <a:avLst/>
            <a:gdLst/>
            <a:ahLst/>
            <a:cxnLst/>
            <a:rect l="l" t="t" r="r" b="b"/>
            <a:pathLst>
              <a:path w="5155216" h="4114800">
                <a:moveTo>
                  <a:pt x="0" y="0"/>
                </a:moveTo>
                <a:lnTo>
                  <a:pt x="5155216" y="0"/>
                </a:lnTo>
                <a:lnTo>
                  <a:pt x="515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526312">
            <a:off x="-796615" y="5045557"/>
            <a:ext cx="7584413" cy="6908710"/>
          </a:xfrm>
          <a:custGeom>
            <a:avLst/>
            <a:gdLst/>
            <a:ahLst/>
            <a:cxnLst/>
            <a:rect l="l" t="t" r="r" b="b"/>
            <a:pathLst>
              <a:path w="7584413" h="6908710">
                <a:moveTo>
                  <a:pt x="0" y="0"/>
                </a:moveTo>
                <a:lnTo>
                  <a:pt x="7584413" y="0"/>
                </a:lnTo>
                <a:lnTo>
                  <a:pt x="7584413" y="6908710"/>
                </a:lnTo>
                <a:lnTo>
                  <a:pt x="0" y="69087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4006004" cy="9099624"/>
          </a:xfrm>
          <a:custGeom>
            <a:avLst/>
            <a:gdLst/>
            <a:ahLst/>
            <a:cxnLst/>
            <a:rect l="l" t="t" r="r" b="b"/>
            <a:pathLst>
              <a:path w="14006004" h="9099624">
                <a:moveTo>
                  <a:pt x="0" y="0"/>
                </a:moveTo>
                <a:lnTo>
                  <a:pt x="14006004" y="0"/>
                </a:lnTo>
                <a:lnTo>
                  <a:pt x="14006004" y="9099624"/>
                </a:lnTo>
                <a:lnTo>
                  <a:pt x="0" y="90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31656" y="1187376"/>
            <a:ext cx="12709078" cy="9099624"/>
          </a:xfrm>
          <a:custGeom>
            <a:avLst/>
            <a:gdLst/>
            <a:ahLst/>
            <a:cxnLst/>
            <a:rect l="l" t="t" r="r" b="b"/>
            <a:pathLst>
              <a:path w="12709078" h="9099624">
                <a:moveTo>
                  <a:pt x="0" y="0"/>
                </a:moveTo>
                <a:lnTo>
                  <a:pt x="12709078" y="0"/>
                </a:lnTo>
                <a:lnTo>
                  <a:pt x="12709078" y="9099624"/>
                </a:lnTo>
                <a:lnTo>
                  <a:pt x="0" y="90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062435"/>
            <a:ext cx="12400555" cy="3970621"/>
          </a:xfrm>
          <a:custGeom>
            <a:avLst/>
            <a:gdLst/>
            <a:ahLst/>
            <a:cxnLst/>
            <a:rect l="l" t="t" r="r" b="b"/>
            <a:pathLst>
              <a:path w="12400555" h="3970621">
                <a:moveTo>
                  <a:pt x="0" y="0"/>
                </a:moveTo>
                <a:lnTo>
                  <a:pt x="12400555" y="0"/>
                </a:lnTo>
                <a:lnTo>
                  <a:pt x="12400555" y="3970622"/>
                </a:lnTo>
                <a:lnTo>
                  <a:pt x="0" y="3970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82042" y="5033057"/>
            <a:ext cx="9114796" cy="5253943"/>
          </a:xfrm>
          <a:custGeom>
            <a:avLst/>
            <a:gdLst/>
            <a:ahLst/>
            <a:cxnLst/>
            <a:rect l="l" t="t" r="r" b="b"/>
            <a:pathLst>
              <a:path w="9114796" h="5253943">
                <a:moveTo>
                  <a:pt x="0" y="0"/>
                </a:moveTo>
                <a:lnTo>
                  <a:pt x="9114795" y="0"/>
                </a:lnTo>
                <a:lnTo>
                  <a:pt x="9114795" y="5253943"/>
                </a:lnTo>
                <a:lnTo>
                  <a:pt x="0" y="525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31579" y="-8826245"/>
            <a:ext cx="1282042" cy="18745200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7005958" cy="8532710"/>
          </a:xfrm>
          <a:custGeom>
            <a:avLst/>
            <a:gdLst/>
            <a:ahLst/>
            <a:cxnLst/>
            <a:rect l="l" t="t" r="r" b="b"/>
            <a:pathLst>
              <a:path w="17005958" h="8532710">
                <a:moveTo>
                  <a:pt x="0" y="0"/>
                </a:moveTo>
                <a:lnTo>
                  <a:pt x="17005958" y="0"/>
                </a:lnTo>
                <a:lnTo>
                  <a:pt x="17005958" y="8532710"/>
                </a:lnTo>
                <a:lnTo>
                  <a:pt x="0" y="853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6180887"/>
            <a:ext cx="5452216" cy="1471339"/>
          </a:xfrm>
          <a:custGeom>
            <a:avLst/>
            <a:gdLst/>
            <a:ahLst/>
            <a:cxnLst/>
            <a:rect l="l" t="t" r="r" b="b"/>
            <a:pathLst>
              <a:path w="5452216" h="1471339">
                <a:moveTo>
                  <a:pt x="0" y="0"/>
                </a:moveTo>
                <a:lnTo>
                  <a:pt x="5452216" y="0"/>
                </a:lnTo>
                <a:lnTo>
                  <a:pt x="5452216" y="1471339"/>
                </a:lnTo>
                <a:lnTo>
                  <a:pt x="0" y="1471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3108" r="-12953" b="-612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82042" y="1187376"/>
            <a:ext cx="5999762" cy="2479902"/>
          </a:xfrm>
          <a:custGeom>
            <a:avLst/>
            <a:gdLst/>
            <a:ahLst/>
            <a:cxnLst/>
            <a:rect l="l" t="t" r="r" b="b"/>
            <a:pathLst>
              <a:path w="5999762" h="2479902">
                <a:moveTo>
                  <a:pt x="0" y="0"/>
                </a:moveTo>
                <a:lnTo>
                  <a:pt x="5999762" y="0"/>
                </a:lnTo>
                <a:lnTo>
                  <a:pt x="5999762" y="2479902"/>
                </a:lnTo>
                <a:lnTo>
                  <a:pt x="0" y="24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305" y="1713383"/>
            <a:ext cx="654990" cy="811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BIBLIOTECAS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81804" y="1130226"/>
            <a:ext cx="1040278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 ser utilizada para fazer a limpeza do terminal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1804" y="2048867"/>
            <a:ext cx="1075142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realizar operações como adição e subtração de datas e horas, calcular intervalos de tempo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05887"/>
            <a:ext cx="1075142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a codificação de um texto, como UTF-8, ASCII, Latin-1, etc.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4258" y="6123737"/>
            <a:ext cx="1075142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funções são otimizadas para realizar cálculos estatísticos de forma rápida e eficiente.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8545" y="7680801"/>
            <a:ext cx="10751425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Permite criar padrões complexos para encontrar praticamente qualquer tipo de texto.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7005958" cy="6280406"/>
          </a:xfrm>
          <a:custGeom>
            <a:avLst/>
            <a:gdLst/>
            <a:ahLst/>
            <a:cxnLst/>
            <a:rect l="l" t="t" r="r" b="b"/>
            <a:pathLst>
              <a:path w="17005958" h="6280406">
                <a:moveTo>
                  <a:pt x="0" y="0"/>
                </a:moveTo>
                <a:lnTo>
                  <a:pt x="17005958" y="0"/>
                </a:lnTo>
                <a:lnTo>
                  <a:pt x="17005958" y="6280406"/>
                </a:lnTo>
                <a:lnTo>
                  <a:pt x="0" y="6280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193" y="4079558"/>
            <a:ext cx="749656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336" y="1170885"/>
            <a:ext cx="17009762" cy="6640448"/>
          </a:xfrm>
          <a:custGeom>
            <a:avLst/>
            <a:gdLst/>
            <a:ahLst/>
            <a:cxnLst/>
            <a:rect l="l" t="t" r="r" b="b"/>
            <a:pathLst>
              <a:path w="17009762" h="6640448">
                <a:moveTo>
                  <a:pt x="0" y="0"/>
                </a:moveTo>
                <a:lnTo>
                  <a:pt x="17009762" y="0"/>
                </a:lnTo>
                <a:lnTo>
                  <a:pt x="17009762" y="6640447"/>
                </a:lnTo>
                <a:lnTo>
                  <a:pt x="0" y="6640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193" y="4079558"/>
            <a:ext cx="749656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5876" y="1361424"/>
            <a:ext cx="7239563" cy="4197941"/>
          </a:xfrm>
          <a:custGeom>
            <a:avLst/>
            <a:gdLst/>
            <a:ahLst/>
            <a:cxnLst/>
            <a:rect l="l" t="t" r="r" b="b"/>
            <a:pathLst>
              <a:path w="7239563" h="4197941">
                <a:moveTo>
                  <a:pt x="0" y="0"/>
                </a:moveTo>
                <a:lnTo>
                  <a:pt x="7239563" y="0"/>
                </a:lnTo>
                <a:lnTo>
                  <a:pt x="7239563" y="4197941"/>
                </a:lnTo>
                <a:lnTo>
                  <a:pt x="0" y="419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8749739" y="4496575"/>
            <a:ext cx="7559137" cy="5790425"/>
          </a:xfrm>
          <a:custGeom>
            <a:avLst/>
            <a:gdLst/>
            <a:ahLst/>
            <a:cxnLst/>
            <a:rect l="l" t="t" r="r" b="b"/>
            <a:pathLst>
              <a:path w="7559137" h="5790425">
                <a:moveTo>
                  <a:pt x="0" y="0"/>
                </a:moveTo>
                <a:lnTo>
                  <a:pt x="7559137" y="0"/>
                </a:lnTo>
                <a:lnTo>
                  <a:pt x="7559137" y="5790425"/>
                </a:lnTo>
                <a:lnTo>
                  <a:pt x="0" y="5790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87305" y="402516"/>
            <a:ext cx="3258299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TESTES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7954116" cy="5114799"/>
          </a:xfrm>
          <a:custGeom>
            <a:avLst/>
            <a:gdLst/>
            <a:ahLst/>
            <a:cxnLst/>
            <a:rect l="l" t="t" r="r" b="b"/>
            <a:pathLst>
              <a:path w="7954116" h="5114799">
                <a:moveTo>
                  <a:pt x="0" y="0"/>
                </a:moveTo>
                <a:lnTo>
                  <a:pt x="7954116" y="0"/>
                </a:lnTo>
                <a:lnTo>
                  <a:pt x="7954116" y="5114799"/>
                </a:lnTo>
                <a:lnTo>
                  <a:pt x="0" y="5114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708204" y="5305952"/>
            <a:ext cx="8579796" cy="4981048"/>
          </a:xfrm>
          <a:custGeom>
            <a:avLst/>
            <a:gdLst/>
            <a:ahLst/>
            <a:cxnLst/>
            <a:rect l="l" t="t" r="r" b="b"/>
            <a:pathLst>
              <a:path w="8579796" h="4981048">
                <a:moveTo>
                  <a:pt x="0" y="0"/>
                </a:moveTo>
                <a:lnTo>
                  <a:pt x="8579796" y="0"/>
                </a:lnTo>
                <a:lnTo>
                  <a:pt x="8579796" y="4981048"/>
                </a:lnTo>
                <a:lnTo>
                  <a:pt x="0" y="498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87305" y="402516"/>
            <a:ext cx="3258299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TESTES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765290" y="4036712"/>
            <a:ext cx="7765382" cy="265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92"/>
              </a:lnSpc>
              <a:spcBef>
                <a:spcPct val="0"/>
              </a:spcBef>
            </a:pPr>
            <a:r>
              <a:rPr lang="en-US" sz="4322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SERÁ UM LANÇAMENTO FUTURO. POR ENQUANTO, O PROJETO SERÁ APENAS PARA TRABALHO EM SALA DE AULA.</a:t>
            </a:r>
          </a:p>
        </p:txBody>
      </p:sp>
      <p:sp>
        <p:nvSpPr>
          <p:cNvPr id="4" name="Freeform 4"/>
          <p:cNvSpPr/>
          <p:nvPr/>
        </p:nvSpPr>
        <p:spPr>
          <a:xfrm>
            <a:off x="12814669" y="2449308"/>
            <a:ext cx="7065092" cy="8144199"/>
          </a:xfrm>
          <a:custGeom>
            <a:avLst/>
            <a:gdLst/>
            <a:ahLst/>
            <a:cxnLst/>
            <a:rect l="l" t="t" r="r" b="b"/>
            <a:pathLst>
              <a:path w="7065092" h="8144199">
                <a:moveTo>
                  <a:pt x="0" y="0"/>
                </a:moveTo>
                <a:lnTo>
                  <a:pt x="7065093" y="0"/>
                </a:lnTo>
                <a:lnTo>
                  <a:pt x="7065093" y="8144199"/>
                </a:lnTo>
                <a:lnTo>
                  <a:pt x="0" y="814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5" name="Group 5"/>
          <p:cNvGrpSpPr/>
          <p:nvPr/>
        </p:nvGrpSpPr>
        <p:grpSpPr>
          <a:xfrm>
            <a:off x="-873954" y="501163"/>
            <a:ext cx="8519079" cy="1574621"/>
            <a:chOff x="0" y="0"/>
            <a:chExt cx="1728214" cy="3194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214" cy="319434"/>
            </a:xfrm>
            <a:custGeom>
              <a:avLst/>
              <a:gdLst/>
              <a:ahLst/>
              <a:cxnLst/>
              <a:rect l="l" t="t" r="r" b="b"/>
              <a:pathLst>
                <a:path w="1728214" h="319434">
                  <a:moveTo>
                    <a:pt x="90877" y="0"/>
                  </a:moveTo>
                  <a:lnTo>
                    <a:pt x="1637336" y="0"/>
                  </a:lnTo>
                  <a:cubicBezTo>
                    <a:pt x="1661438" y="0"/>
                    <a:pt x="1684553" y="9575"/>
                    <a:pt x="1701596" y="26617"/>
                  </a:cubicBezTo>
                  <a:cubicBezTo>
                    <a:pt x="1718639" y="43660"/>
                    <a:pt x="1728214" y="66775"/>
                    <a:pt x="1728214" y="90877"/>
                  </a:cubicBezTo>
                  <a:lnTo>
                    <a:pt x="1728214" y="228556"/>
                  </a:lnTo>
                  <a:cubicBezTo>
                    <a:pt x="1728214" y="278747"/>
                    <a:pt x="1687526" y="319434"/>
                    <a:pt x="1637336" y="319434"/>
                  </a:cubicBezTo>
                  <a:lnTo>
                    <a:pt x="90877" y="319434"/>
                  </a:lnTo>
                  <a:cubicBezTo>
                    <a:pt x="40687" y="319434"/>
                    <a:pt x="0" y="278747"/>
                    <a:pt x="0" y="228556"/>
                  </a:cubicBezTo>
                  <a:lnTo>
                    <a:pt x="0" y="90877"/>
                  </a:lnTo>
                  <a:cubicBezTo>
                    <a:pt x="0" y="40687"/>
                    <a:pt x="40687" y="0"/>
                    <a:pt x="90877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28214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-318322" y="95795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IMPLANTAÇÃO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918748" y="-626708"/>
            <a:ext cx="4681103" cy="3310817"/>
          </a:xfrm>
          <a:custGeom>
            <a:avLst/>
            <a:gdLst/>
            <a:ahLst/>
            <a:cxnLst/>
            <a:rect l="l" t="t" r="r" b="b"/>
            <a:pathLst>
              <a:path w="4681103" h="3310817">
                <a:moveTo>
                  <a:pt x="0" y="0"/>
                </a:moveTo>
                <a:lnTo>
                  <a:pt x="4681104" y="0"/>
                </a:lnTo>
                <a:lnTo>
                  <a:pt x="4681104" y="3310816"/>
                </a:lnTo>
                <a:lnTo>
                  <a:pt x="0" y="3310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855146" y="1028700"/>
            <a:ext cx="10828906" cy="9183698"/>
            <a:chOff x="0" y="0"/>
            <a:chExt cx="2852058" cy="2418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2058" cy="2418752"/>
            </a:xfrm>
            <a:custGeom>
              <a:avLst/>
              <a:gdLst/>
              <a:ahLst/>
              <a:cxnLst/>
              <a:rect l="l" t="t" r="r" b="b"/>
              <a:pathLst>
                <a:path w="2852058" h="2418752">
                  <a:moveTo>
                    <a:pt x="30027" y="0"/>
                  </a:moveTo>
                  <a:lnTo>
                    <a:pt x="2822031" y="0"/>
                  </a:lnTo>
                  <a:cubicBezTo>
                    <a:pt x="2829994" y="0"/>
                    <a:pt x="2837632" y="3164"/>
                    <a:pt x="2843263" y="8795"/>
                  </a:cubicBezTo>
                  <a:cubicBezTo>
                    <a:pt x="2848894" y="14426"/>
                    <a:pt x="2852058" y="22063"/>
                    <a:pt x="2852058" y="30027"/>
                  </a:cubicBezTo>
                  <a:lnTo>
                    <a:pt x="2852058" y="2388725"/>
                  </a:lnTo>
                  <a:cubicBezTo>
                    <a:pt x="2852058" y="2396688"/>
                    <a:pt x="2848894" y="2404326"/>
                    <a:pt x="2843263" y="2409957"/>
                  </a:cubicBezTo>
                  <a:cubicBezTo>
                    <a:pt x="2837632" y="2415588"/>
                    <a:pt x="2829994" y="2418752"/>
                    <a:pt x="2822031" y="2418752"/>
                  </a:cubicBezTo>
                  <a:lnTo>
                    <a:pt x="30027" y="2418752"/>
                  </a:lnTo>
                  <a:cubicBezTo>
                    <a:pt x="13444" y="2418752"/>
                    <a:pt x="0" y="2405308"/>
                    <a:pt x="0" y="2388725"/>
                  </a:cubicBezTo>
                  <a:lnTo>
                    <a:pt x="0" y="30027"/>
                  </a:lnTo>
                  <a:cubicBezTo>
                    <a:pt x="0" y="22063"/>
                    <a:pt x="3164" y="14426"/>
                    <a:pt x="8795" y="8795"/>
                  </a:cubicBezTo>
                  <a:cubicBezTo>
                    <a:pt x="14426" y="3164"/>
                    <a:pt x="22063" y="0"/>
                    <a:pt x="30027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852058" cy="2475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1286914" y="2018689"/>
            <a:ext cx="7978637" cy="9386632"/>
          </a:xfrm>
          <a:custGeom>
            <a:avLst/>
            <a:gdLst/>
            <a:ahLst/>
            <a:cxnLst/>
            <a:rect l="l" t="t" r="r" b="b"/>
            <a:pathLst>
              <a:path w="7978637" h="9386632">
                <a:moveTo>
                  <a:pt x="7978637" y="0"/>
                </a:moveTo>
                <a:lnTo>
                  <a:pt x="0" y="0"/>
                </a:lnTo>
                <a:lnTo>
                  <a:pt x="0" y="9386632"/>
                </a:lnTo>
                <a:lnTo>
                  <a:pt x="7978637" y="9386632"/>
                </a:lnTo>
                <a:lnTo>
                  <a:pt x="79786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flipH="1">
            <a:off x="-971076" y="-978631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5603193" y="0"/>
                </a:moveTo>
                <a:lnTo>
                  <a:pt x="0" y="0"/>
                </a:lnTo>
                <a:lnTo>
                  <a:pt x="0" y="4900247"/>
                </a:lnTo>
                <a:lnTo>
                  <a:pt x="5603193" y="4900247"/>
                </a:lnTo>
                <a:lnTo>
                  <a:pt x="560319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687047" y="1224304"/>
            <a:ext cx="7599867" cy="79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PROBLEMÁTICA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7026" y="3352969"/>
            <a:ext cx="10089888" cy="716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projeto busca conciliar o estudo formal (aprendizado na escola) com o estudo informal (estudo em casa), especificamente para estudantes de escolas públicas do ensino médio de Pernambuco, garantindo que o aluno continue tendo suporte após a sala de aula. Grandes desafios são encontrados, como: a falta de eletrônicos (tablet, smartphone, computador), público de baixa renda, falta de acesso à internet, alunos que precisam trabalhar e a falta de investimentos na educação.</a:t>
            </a:r>
          </a:p>
          <a:p>
            <a:pPr algn="just">
              <a:lnSpc>
                <a:spcPts val="4799"/>
              </a:lnSpc>
            </a:pPr>
            <a:endParaRPr lang="en-US" sz="31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531761"/>
            <a:ext cx="15157525" cy="748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PODEM FAZER UM CADASTRO PERSONALIZADO.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TÊM A LIBERDADE DE ALTERAR OS DADOS DO CADASTRO.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PODEM ESTUDAR O CONTEÚDO INDICADO DE ACORDO COM SUAS MÉDIAS DE DISCIPLINAS.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DOCENTES PODEM FAZER UM CADASTRO, MAS NÃO TERÃO ACESSO AO CADASTRO PERSONALIZADO.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RECEBERÃO UM HORÁRIO ESPECÍFICO PARA ESTUDAR EM CADA DIA DA SEMANA.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RECEBERÃO RECOMENDAÇÕES DE MATERIAIS DIDÁTICOS E UM QUIZ PARA RESPONDER APÓS A LEITURA DO MATERIAL.</a:t>
            </a:r>
          </a:p>
          <a:p>
            <a:pPr algn="just">
              <a:lnSpc>
                <a:spcPts val="2985"/>
              </a:lnSpc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  <a:p>
            <a:pPr marL="664402" lvl="1" indent="-332201" algn="just">
              <a:lnSpc>
                <a:spcPts val="2985"/>
              </a:lnSpc>
              <a:spcBef>
                <a:spcPct val="0"/>
              </a:spcBef>
              <a:buFont typeface="Arial"/>
              <a:buChar char="•"/>
            </a:pPr>
            <a:r>
              <a:rPr lang="en-US" sz="307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OS DISCENTES SERÃO REDIRECIONADOS AUTOMATICAMENTE PARA UMA ÁREA ESPECÍFICA (HUMANAS OU EXATAS) DE ACORDO COM SUA MÉDIA EM HUMANAS OU EXATAS. A QUE FOR MENOR, O ESTUDANTE TERÁ QUE SE DEDICAR MAIS.</a:t>
            </a:r>
          </a:p>
          <a:p>
            <a:pPr marL="0" lvl="0" indent="0" algn="just">
              <a:lnSpc>
                <a:spcPts val="2985"/>
              </a:lnSpc>
              <a:spcBef>
                <a:spcPct val="0"/>
              </a:spcBef>
            </a:pPr>
            <a:endParaRPr lang="en-US" sz="3077">
              <a:solidFill>
                <a:srgbClr val="FFFFFF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873954" y="501163"/>
            <a:ext cx="8519079" cy="1574621"/>
            <a:chOff x="0" y="0"/>
            <a:chExt cx="1728214" cy="319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28214" cy="319434"/>
            </a:xfrm>
            <a:custGeom>
              <a:avLst/>
              <a:gdLst/>
              <a:ahLst/>
              <a:cxnLst/>
              <a:rect l="l" t="t" r="r" b="b"/>
              <a:pathLst>
                <a:path w="1728214" h="319434">
                  <a:moveTo>
                    <a:pt x="90877" y="0"/>
                  </a:moveTo>
                  <a:lnTo>
                    <a:pt x="1637336" y="0"/>
                  </a:lnTo>
                  <a:cubicBezTo>
                    <a:pt x="1661438" y="0"/>
                    <a:pt x="1684553" y="9575"/>
                    <a:pt x="1701596" y="26617"/>
                  </a:cubicBezTo>
                  <a:cubicBezTo>
                    <a:pt x="1718639" y="43660"/>
                    <a:pt x="1728214" y="66775"/>
                    <a:pt x="1728214" y="90877"/>
                  </a:cubicBezTo>
                  <a:lnTo>
                    <a:pt x="1728214" y="228556"/>
                  </a:lnTo>
                  <a:cubicBezTo>
                    <a:pt x="1728214" y="278747"/>
                    <a:pt x="1687526" y="319434"/>
                    <a:pt x="1637336" y="319434"/>
                  </a:cubicBezTo>
                  <a:lnTo>
                    <a:pt x="90877" y="319434"/>
                  </a:lnTo>
                  <a:cubicBezTo>
                    <a:pt x="40687" y="319434"/>
                    <a:pt x="0" y="278747"/>
                    <a:pt x="0" y="228556"/>
                  </a:cubicBezTo>
                  <a:lnTo>
                    <a:pt x="0" y="90877"/>
                  </a:lnTo>
                  <a:cubicBezTo>
                    <a:pt x="0" y="40687"/>
                    <a:pt x="40687" y="0"/>
                    <a:pt x="90877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728214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-318322" y="95795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RESULTADOS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925730" y="2920896"/>
            <a:ext cx="13793372" cy="154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22"/>
              </a:lnSpc>
              <a:spcBef>
                <a:spcPct val="0"/>
              </a:spcBef>
            </a:pPr>
            <a:r>
              <a:rPr lang="en-US" sz="414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FUTURAMENTE SERÃO IMPLEMENTADAS NOVAS FUNCIONALIDADES NO PROJETO, QUE IRÁ PARA FASE DE TESTES COM OS DISCENTES.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873954" y="501163"/>
            <a:ext cx="11264387" cy="1574621"/>
            <a:chOff x="0" y="0"/>
            <a:chExt cx="2285137" cy="319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85137" cy="319434"/>
            </a:xfrm>
            <a:custGeom>
              <a:avLst/>
              <a:gdLst/>
              <a:ahLst/>
              <a:cxnLst/>
              <a:rect l="l" t="t" r="r" b="b"/>
              <a:pathLst>
                <a:path w="2285137" h="319434">
                  <a:moveTo>
                    <a:pt x="68729" y="0"/>
                  </a:moveTo>
                  <a:lnTo>
                    <a:pt x="2216408" y="0"/>
                  </a:lnTo>
                  <a:cubicBezTo>
                    <a:pt x="2254366" y="0"/>
                    <a:pt x="2285137" y="30771"/>
                    <a:pt x="2285137" y="68729"/>
                  </a:cubicBezTo>
                  <a:lnTo>
                    <a:pt x="2285137" y="250705"/>
                  </a:lnTo>
                  <a:cubicBezTo>
                    <a:pt x="2285137" y="268933"/>
                    <a:pt x="2277896" y="286414"/>
                    <a:pt x="2265007" y="299303"/>
                  </a:cubicBezTo>
                  <a:cubicBezTo>
                    <a:pt x="2252118" y="312193"/>
                    <a:pt x="2234636" y="319434"/>
                    <a:pt x="2216408" y="319434"/>
                  </a:cubicBezTo>
                  <a:lnTo>
                    <a:pt x="68729" y="319434"/>
                  </a:lnTo>
                  <a:cubicBezTo>
                    <a:pt x="30771" y="319434"/>
                    <a:pt x="0" y="288663"/>
                    <a:pt x="0" y="250705"/>
                  </a:cubicBezTo>
                  <a:lnTo>
                    <a:pt x="0" y="68729"/>
                  </a:lnTo>
                  <a:cubicBezTo>
                    <a:pt x="0" y="30771"/>
                    <a:pt x="30771" y="0"/>
                    <a:pt x="687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85137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833448" y="-1279629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1" y="0"/>
                </a:lnTo>
                <a:lnTo>
                  <a:pt x="58178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-318322" y="957956"/>
            <a:ext cx="9995348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PROPOSTAS FUTURAS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975523" y="4356189"/>
            <a:ext cx="7490119" cy="1574621"/>
            <a:chOff x="0" y="0"/>
            <a:chExt cx="1519475" cy="319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9475" cy="319434"/>
            </a:xfrm>
            <a:custGeom>
              <a:avLst/>
              <a:gdLst/>
              <a:ahLst/>
              <a:cxnLst/>
              <a:rect l="l" t="t" r="r" b="b"/>
              <a:pathLst>
                <a:path w="1519475" h="319434">
                  <a:moveTo>
                    <a:pt x="103362" y="0"/>
                  </a:moveTo>
                  <a:lnTo>
                    <a:pt x="1416113" y="0"/>
                  </a:lnTo>
                  <a:cubicBezTo>
                    <a:pt x="1473198" y="0"/>
                    <a:pt x="1519475" y="46277"/>
                    <a:pt x="1519475" y="103362"/>
                  </a:cubicBezTo>
                  <a:lnTo>
                    <a:pt x="1519475" y="216072"/>
                  </a:lnTo>
                  <a:cubicBezTo>
                    <a:pt x="1519475" y="273157"/>
                    <a:pt x="1473198" y="319434"/>
                    <a:pt x="1416113" y="319434"/>
                  </a:cubicBezTo>
                  <a:lnTo>
                    <a:pt x="103362" y="319434"/>
                  </a:lnTo>
                  <a:cubicBezTo>
                    <a:pt x="46277" y="319434"/>
                    <a:pt x="0" y="273157"/>
                    <a:pt x="0" y="216072"/>
                  </a:cubicBezTo>
                  <a:lnTo>
                    <a:pt x="0" y="103362"/>
                  </a:lnTo>
                  <a:cubicBezTo>
                    <a:pt x="0" y="46277"/>
                    <a:pt x="46277" y="0"/>
                    <a:pt x="103362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519475" cy="34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5523" y="4812983"/>
            <a:ext cx="6776711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5730" y="6465486"/>
            <a:ext cx="16333570" cy="3051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22"/>
              </a:lnSpc>
              <a:spcBef>
                <a:spcPct val="0"/>
              </a:spcBef>
            </a:pPr>
            <a:r>
              <a:rPr lang="en-US" sz="4147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 OBJETIVO MAIOR DESTE PROJETO É OFERECER UM ESPAÇO DE ESTUDOS EM QUE O DISCENTE POSSA UTILIZAR DE ACORDO COM A SUA ROTINA FORA DA SALA DE AULA. NÃO SE TRATA APENAS DE UMA APLICAÇÃO DE ESTUDOS, MAS SIM DE UMA APLICAÇÃO QUE MOSTRA OS CAMINHOS NECESSÁRIOS PARA UM ESTUDO EFICIENTE E QUE, PRINCIPALMENTE, OFEREÇA UMA RECOMPENSA.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2498597" y="-108828"/>
            <a:ext cx="6582509" cy="10746953"/>
          </a:xfrm>
          <a:custGeom>
            <a:avLst/>
            <a:gdLst/>
            <a:ahLst/>
            <a:cxnLst/>
            <a:rect l="l" t="t" r="r" b="b"/>
            <a:pathLst>
              <a:path w="6582509" h="10746953">
                <a:moveTo>
                  <a:pt x="0" y="0"/>
                </a:moveTo>
                <a:lnTo>
                  <a:pt x="6582509" y="0"/>
                </a:lnTo>
                <a:lnTo>
                  <a:pt x="6582509" y="10746953"/>
                </a:lnTo>
                <a:lnTo>
                  <a:pt x="0" y="10746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797725">
            <a:off x="13679956" y="-1054879"/>
            <a:ext cx="4476702" cy="4994292"/>
          </a:xfrm>
          <a:custGeom>
            <a:avLst/>
            <a:gdLst/>
            <a:ahLst/>
            <a:cxnLst/>
            <a:rect l="l" t="t" r="r" b="b"/>
            <a:pathLst>
              <a:path w="4476702" h="4994292">
                <a:moveTo>
                  <a:pt x="0" y="0"/>
                </a:moveTo>
                <a:lnTo>
                  <a:pt x="4476701" y="0"/>
                </a:lnTo>
                <a:lnTo>
                  <a:pt x="4476701" y="4994292"/>
                </a:lnTo>
                <a:lnTo>
                  <a:pt x="0" y="4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944550" y="2366363"/>
            <a:ext cx="5751911" cy="14071953"/>
          </a:xfrm>
          <a:custGeom>
            <a:avLst/>
            <a:gdLst/>
            <a:ahLst/>
            <a:cxnLst/>
            <a:rect l="l" t="t" r="r" b="b"/>
            <a:pathLst>
              <a:path w="5751911" h="14071953">
                <a:moveTo>
                  <a:pt x="0" y="0"/>
                </a:moveTo>
                <a:lnTo>
                  <a:pt x="5751911" y="0"/>
                </a:lnTo>
                <a:lnTo>
                  <a:pt x="5751911" y="14071954"/>
                </a:lnTo>
                <a:lnTo>
                  <a:pt x="0" y="1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flipH="1">
            <a:off x="792658" y="5143500"/>
            <a:ext cx="4946577" cy="5519194"/>
          </a:xfrm>
          <a:custGeom>
            <a:avLst/>
            <a:gdLst/>
            <a:ahLst/>
            <a:cxnLst/>
            <a:rect l="l" t="t" r="r" b="b"/>
            <a:pathLst>
              <a:path w="4946577" h="5519194">
                <a:moveTo>
                  <a:pt x="4946577" y="0"/>
                </a:moveTo>
                <a:lnTo>
                  <a:pt x="0" y="0"/>
                </a:lnTo>
                <a:lnTo>
                  <a:pt x="0" y="5519194"/>
                </a:lnTo>
                <a:lnTo>
                  <a:pt x="4946577" y="5519194"/>
                </a:lnTo>
                <a:lnTo>
                  <a:pt x="494657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flipH="1">
            <a:off x="11066058" y="4957733"/>
            <a:ext cx="6322410" cy="7438130"/>
          </a:xfrm>
          <a:custGeom>
            <a:avLst/>
            <a:gdLst/>
            <a:ahLst/>
            <a:cxnLst/>
            <a:rect l="l" t="t" r="r" b="b"/>
            <a:pathLst>
              <a:path w="6322410" h="7438130">
                <a:moveTo>
                  <a:pt x="6322410" y="0"/>
                </a:moveTo>
                <a:lnTo>
                  <a:pt x="0" y="0"/>
                </a:lnTo>
                <a:lnTo>
                  <a:pt x="0" y="7438130"/>
                </a:lnTo>
                <a:lnTo>
                  <a:pt x="6322410" y="7438130"/>
                </a:lnTo>
                <a:lnTo>
                  <a:pt x="632241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4626842" y="3612434"/>
            <a:ext cx="9034317" cy="183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2"/>
              </a:lnSpc>
              <a:spcBef>
                <a:spcPct val="0"/>
              </a:spcBef>
            </a:pPr>
            <a:r>
              <a:rPr lang="en-US" sz="1392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OBRIGADO</a:t>
            </a:r>
          </a:p>
        </p:txBody>
      </p:sp>
      <p:sp>
        <p:nvSpPr>
          <p:cNvPr id="9" name="Freeform 9"/>
          <p:cNvSpPr/>
          <p:nvPr/>
        </p:nvSpPr>
        <p:spPr>
          <a:xfrm>
            <a:off x="5976517" y="-809891"/>
            <a:ext cx="4294014" cy="3427404"/>
          </a:xfrm>
          <a:custGeom>
            <a:avLst/>
            <a:gdLst/>
            <a:ahLst/>
            <a:cxnLst/>
            <a:rect l="l" t="t" r="r" b="b"/>
            <a:pathLst>
              <a:path w="4294014" h="3427404">
                <a:moveTo>
                  <a:pt x="0" y="0"/>
                </a:moveTo>
                <a:lnTo>
                  <a:pt x="4294014" y="0"/>
                </a:lnTo>
                <a:lnTo>
                  <a:pt x="4294014" y="3427404"/>
                </a:lnTo>
                <a:lnTo>
                  <a:pt x="0" y="34274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526312">
            <a:off x="6081818" y="6805324"/>
            <a:ext cx="5385775" cy="4905951"/>
          </a:xfrm>
          <a:custGeom>
            <a:avLst/>
            <a:gdLst/>
            <a:ahLst/>
            <a:cxnLst/>
            <a:rect l="l" t="t" r="r" b="b"/>
            <a:pathLst>
              <a:path w="5385775" h="4905951">
                <a:moveTo>
                  <a:pt x="0" y="0"/>
                </a:moveTo>
                <a:lnTo>
                  <a:pt x="5385774" y="0"/>
                </a:lnTo>
                <a:lnTo>
                  <a:pt x="5385774" y="4905952"/>
                </a:lnTo>
                <a:lnTo>
                  <a:pt x="0" y="49059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8002332" y="1028700"/>
            <a:ext cx="11431932" cy="8800686"/>
            <a:chOff x="0" y="0"/>
            <a:chExt cx="3010879" cy="2317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0879" cy="2317876"/>
            </a:xfrm>
            <a:custGeom>
              <a:avLst/>
              <a:gdLst/>
              <a:ahLst/>
              <a:cxnLst/>
              <a:rect l="l" t="t" r="r" b="b"/>
              <a:pathLst>
                <a:path w="3010879" h="2317876">
                  <a:moveTo>
                    <a:pt x="28443" y="0"/>
                  </a:moveTo>
                  <a:lnTo>
                    <a:pt x="2982436" y="0"/>
                  </a:lnTo>
                  <a:cubicBezTo>
                    <a:pt x="2989980" y="0"/>
                    <a:pt x="2997214" y="2997"/>
                    <a:pt x="3002548" y="8331"/>
                  </a:cubicBezTo>
                  <a:cubicBezTo>
                    <a:pt x="3007882" y="13665"/>
                    <a:pt x="3010879" y="20900"/>
                    <a:pt x="3010879" y="28443"/>
                  </a:cubicBezTo>
                  <a:lnTo>
                    <a:pt x="3010879" y="2289433"/>
                  </a:lnTo>
                  <a:cubicBezTo>
                    <a:pt x="3010879" y="2296977"/>
                    <a:pt x="3007882" y="2304211"/>
                    <a:pt x="3002548" y="2309545"/>
                  </a:cubicBezTo>
                  <a:cubicBezTo>
                    <a:pt x="2997214" y="2314880"/>
                    <a:pt x="2989980" y="2317876"/>
                    <a:pt x="2982436" y="2317876"/>
                  </a:cubicBezTo>
                  <a:lnTo>
                    <a:pt x="28443" y="2317876"/>
                  </a:lnTo>
                  <a:cubicBezTo>
                    <a:pt x="20900" y="2317876"/>
                    <a:pt x="13665" y="2314880"/>
                    <a:pt x="8331" y="2309545"/>
                  </a:cubicBezTo>
                  <a:cubicBezTo>
                    <a:pt x="2997" y="2304211"/>
                    <a:pt x="0" y="2296977"/>
                    <a:pt x="0" y="2289433"/>
                  </a:cubicBezTo>
                  <a:lnTo>
                    <a:pt x="0" y="28443"/>
                  </a:lnTo>
                  <a:cubicBezTo>
                    <a:pt x="0" y="20900"/>
                    <a:pt x="2997" y="13665"/>
                    <a:pt x="8331" y="8331"/>
                  </a:cubicBezTo>
                  <a:cubicBezTo>
                    <a:pt x="13665" y="2997"/>
                    <a:pt x="20900" y="0"/>
                    <a:pt x="28443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10879" cy="2375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732593" y="-476467"/>
            <a:ext cx="5603193" cy="4900247"/>
          </a:xfrm>
          <a:custGeom>
            <a:avLst/>
            <a:gdLst/>
            <a:ahLst/>
            <a:cxnLst/>
            <a:rect l="l" t="t" r="r" b="b"/>
            <a:pathLst>
              <a:path w="5603193" h="4900247">
                <a:moveTo>
                  <a:pt x="0" y="0"/>
                </a:moveTo>
                <a:lnTo>
                  <a:pt x="5603193" y="0"/>
                </a:lnTo>
                <a:lnTo>
                  <a:pt x="5603193" y="4900247"/>
                </a:lnTo>
                <a:lnTo>
                  <a:pt x="0" y="4900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0" y="3196942"/>
            <a:ext cx="8002332" cy="8046221"/>
          </a:xfrm>
          <a:custGeom>
            <a:avLst/>
            <a:gdLst/>
            <a:ahLst/>
            <a:cxnLst/>
            <a:rect l="l" t="t" r="r" b="b"/>
            <a:pathLst>
              <a:path w="8002332" h="8046221">
                <a:moveTo>
                  <a:pt x="0" y="0"/>
                </a:moveTo>
                <a:lnTo>
                  <a:pt x="8002332" y="0"/>
                </a:lnTo>
                <a:lnTo>
                  <a:pt x="8002332" y="8046221"/>
                </a:lnTo>
                <a:lnTo>
                  <a:pt x="0" y="8046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698286" y="-1028700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-1070688" y="308980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9659433" y="1472629"/>
            <a:ext cx="7599867" cy="79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OBJETIVO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46885" y="2990850"/>
            <a:ext cx="9224963" cy="606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desenvolvimento de um aplicativo que oriente os discentes em seus estudos. Abrangendo as seguintes problemáticas: orientação de tempo de estudo, materiais didáticos, incentivos para estudar e personalização dos estudos. Visando a essas questões, serão implementadas no aplicativo essas soluções para que se possa amenizar a falta de interesse dos discentes pelo estudo informal (estudo em casa).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934109" y="3495437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0" y="0"/>
                </a:moveTo>
                <a:lnTo>
                  <a:pt x="4910562" y="0"/>
                </a:lnTo>
                <a:lnTo>
                  <a:pt x="4910562" y="4437363"/>
                </a:lnTo>
                <a:lnTo>
                  <a:pt x="0" y="44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4678432" y="3495437"/>
            <a:ext cx="4910563" cy="4437363"/>
          </a:xfrm>
          <a:custGeom>
            <a:avLst/>
            <a:gdLst/>
            <a:ahLst/>
            <a:cxnLst/>
            <a:rect l="l" t="t" r="r" b="b"/>
            <a:pathLst>
              <a:path w="4910563" h="4437363">
                <a:moveTo>
                  <a:pt x="4910563" y="0"/>
                </a:moveTo>
                <a:lnTo>
                  <a:pt x="0" y="0"/>
                </a:lnTo>
                <a:lnTo>
                  <a:pt x="0" y="4437363"/>
                </a:lnTo>
                <a:lnTo>
                  <a:pt x="4910563" y="4437363"/>
                </a:lnTo>
                <a:lnTo>
                  <a:pt x="49105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1387492" y="288266"/>
            <a:ext cx="6581882" cy="3207171"/>
          </a:xfrm>
          <a:custGeom>
            <a:avLst/>
            <a:gdLst/>
            <a:ahLst/>
            <a:cxnLst/>
            <a:rect l="l" t="t" r="r" b="b"/>
            <a:pathLst>
              <a:path w="6581882" h="3207171">
                <a:moveTo>
                  <a:pt x="0" y="0"/>
                </a:moveTo>
                <a:lnTo>
                  <a:pt x="6581881" y="0"/>
                </a:lnTo>
                <a:lnTo>
                  <a:pt x="6581881" y="3207171"/>
                </a:lnTo>
                <a:lnTo>
                  <a:pt x="0" y="320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4329837" y="-407565"/>
            <a:ext cx="984944" cy="1597991"/>
          </a:xfrm>
          <a:custGeom>
            <a:avLst/>
            <a:gdLst/>
            <a:ahLst/>
            <a:cxnLst/>
            <a:rect l="l" t="t" r="r" b="b"/>
            <a:pathLst>
              <a:path w="984944" h="1597991">
                <a:moveTo>
                  <a:pt x="0" y="0"/>
                </a:moveTo>
                <a:lnTo>
                  <a:pt x="984944" y="0"/>
                </a:lnTo>
                <a:lnTo>
                  <a:pt x="984944" y="1597992"/>
                </a:lnTo>
                <a:lnTo>
                  <a:pt x="0" y="1597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518344" y="2002527"/>
            <a:ext cx="8969623" cy="79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2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REQUISITOS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34421" y="1429122"/>
            <a:ext cx="5224879" cy="1323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usuário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 Liberdade para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alterar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suas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informações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cadastro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9" name="Freeform 9"/>
          <p:cNvSpPr/>
          <p:nvPr/>
        </p:nvSpPr>
        <p:spPr>
          <a:xfrm>
            <a:off x="193041" y="468035"/>
            <a:ext cx="6581882" cy="3207171"/>
          </a:xfrm>
          <a:custGeom>
            <a:avLst/>
            <a:gdLst/>
            <a:ahLst/>
            <a:cxnLst/>
            <a:rect l="l" t="t" r="r" b="b"/>
            <a:pathLst>
              <a:path w="6581882" h="3207171">
                <a:moveTo>
                  <a:pt x="0" y="0"/>
                </a:moveTo>
                <a:lnTo>
                  <a:pt x="6581881" y="0"/>
                </a:lnTo>
                <a:lnTo>
                  <a:pt x="6581881" y="3207172"/>
                </a:lnTo>
                <a:lnTo>
                  <a:pt x="0" y="3207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2991509" y="-469370"/>
            <a:ext cx="984944" cy="1597991"/>
          </a:xfrm>
          <a:custGeom>
            <a:avLst/>
            <a:gdLst/>
            <a:ahLst/>
            <a:cxnLst/>
            <a:rect l="l" t="t" r="r" b="b"/>
            <a:pathLst>
              <a:path w="984944" h="1597991">
                <a:moveTo>
                  <a:pt x="0" y="0"/>
                </a:moveTo>
                <a:lnTo>
                  <a:pt x="984944" y="0"/>
                </a:lnTo>
                <a:lnTo>
                  <a:pt x="984944" y="1597991"/>
                </a:lnTo>
                <a:lnTo>
                  <a:pt x="0" y="159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871542" y="955291"/>
            <a:ext cx="5224879" cy="222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aplicativo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“Max Study”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permitir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 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usuário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faça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um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cadastro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simples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personalizado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acordo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cada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perfil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usuário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93041" y="6827387"/>
            <a:ext cx="6581882" cy="3207171"/>
          </a:xfrm>
          <a:custGeom>
            <a:avLst/>
            <a:gdLst/>
            <a:ahLst/>
            <a:cxnLst/>
            <a:rect l="l" t="t" r="r" b="b"/>
            <a:pathLst>
              <a:path w="6581882" h="3207171">
                <a:moveTo>
                  <a:pt x="0" y="0"/>
                </a:moveTo>
                <a:lnTo>
                  <a:pt x="6581881" y="0"/>
                </a:lnTo>
                <a:lnTo>
                  <a:pt x="6581881" y="3207171"/>
                </a:lnTo>
                <a:lnTo>
                  <a:pt x="0" y="320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3336439" y="5932198"/>
            <a:ext cx="984944" cy="1597991"/>
          </a:xfrm>
          <a:custGeom>
            <a:avLst/>
            <a:gdLst/>
            <a:ahLst/>
            <a:cxnLst/>
            <a:rect l="l" t="t" r="r" b="b"/>
            <a:pathLst>
              <a:path w="984944" h="1597991">
                <a:moveTo>
                  <a:pt x="0" y="0"/>
                </a:moveTo>
                <a:lnTo>
                  <a:pt x="984944" y="0"/>
                </a:lnTo>
                <a:lnTo>
                  <a:pt x="984944" y="1597991"/>
                </a:lnTo>
                <a:lnTo>
                  <a:pt x="0" y="159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871542" y="7492089"/>
            <a:ext cx="5224879" cy="17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aplicativo deve permitir ao usuário uma navegação automática na área de estudos de acordo com a sua média.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249942" y="6827387"/>
            <a:ext cx="6581882" cy="3207171"/>
          </a:xfrm>
          <a:custGeom>
            <a:avLst/>
            <a:gdLst/>
            <a:ahLst/>
            <a:cxnLst/>
            <a:rect l="l" t="t" r="r" b="b"/>
            <a:pathLst>
              <a:path w="6581882" h="3207171">
                <a:moveTo>
                  <a:pt x="0" y="0"/>
                </a:moveTo>
                <a:lnTo>
                  <a:pt x="6581882" y="0"/>
                </a:lnTo>
                <a:lnTo>
                  <a:pt x="6581882" y="3207171"/>
                </a:lnTo>
                <a:lnTo>
                  <a:pt x="0" y="320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4875956" y="6028391"/>
            <a:ext cx="984944" cy="1597991"/>
          </a:xfrm>
          <a:custGeom>
            <a:avLst/>
            <a:gdLst/>
            <a:ahLst/>
            <a:cxnLst/>
            <a:rect l="l" t="t" r="r" b="b"/>
            <a:pathLst>
              <a:path w="984944" h="1597991">
                <a:moveTo>
                  <a:pt x="0" y="0"/>
                </a:moveTo>
                <a:lnTo>
                  <a:pt x="984944" y="0"/>
                </a:lnTo>
                <a:lnTo>
                  <a:pt x="984944" y="1597991"/>
                </a:lnTo>
                <a:lnTo>
                  <a:pt x="0" y="159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1792077" y="7431086"/>
            <a:ext cx="5497611" cy="222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usuário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tera 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liberdade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escolha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visualizar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suas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notas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cada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área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exatas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humanas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).</a:t>
            </a:r>
          </a:p>
          <a:p>
            <a:pPr marL="0" lvl="0" indent="0" algn="just">
              <a:lnSpc>
                <a:spcPts val="3510"/>
              </a:lnSpc>
            </a:pPr>
            <a:endParaRPr lang="en-US" sz="27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6096421" y="3566690"/>
            <a:ext cx="6581882" cy="3207171"/>
          </a:xfrm>
          <a:custGeom>
            <a:avLst/>
            <a:gdLst/>
            <a:ahLst/>
            <a:cxnLst/>
            <a:rect l="l" t="t" r="r" b="b"/>
            <a:pathLst>
              <a:path w="6581882" h="3207171">
                <a:moveTo>
                  <a:pt x="0" y="0"/>
                </a:moveTo>
                <a:lnTo>
                  <a:pt x="6581882" y="0"/>
                </a:lnTo>
                <a:lnTo>
                  <a:pt x="6581882" y="3207171"/>
                </a:lnTo>
                <a:lnTo>
                  <a:pt x="0" y="3207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9239820" y="2854062"/>
            <a:ext cx="984944" cy="1597991"/>
          </a:xfrm>
          <a:custGeom>
            <a:avLst/>
            <a:gdLst/>
            <a:ahLst/>
            <a:cxnLst/>
            <a:rect l="l" t="t" r="r" b="b"/>
            <a:pathLst>
              <a:path w="984944" h="1597991">
                <a:moveTo>
                  <a:pt x="0" y="0"/>
                </a:moveTo>
                <a:lnTo>
                  <a:pt x="984943" y="0"/>
                </a:lnTo>
                <a:lnTo>
                  <a:pt x="984943" y="1597991"/>
                </a:lnTo>
                <a:lnTo>
                  <a:pt x="0" y="159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TextBox 20"/>
          <p:cNvSpPr txBox="1"/>
          <p:nvPr/>
        </p:nvSpPr>
        <p:spPr>
          <a:xfrm>
            <a:off x="6715003" y="4354042"/>
            <a:ext cx="5224879" cy="175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10"/>
              </a:lnSpc>
            </a:pP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aplicativo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“Max Study”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permitir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que 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usuário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saiba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 tempo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necessário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estudar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durante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cada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 </a:t>
            </a:r>
            <a:r>
              <a:rPr lang="en-US" sz="27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semana</a:t>
            </a:r>
            <a:r>
              <a:rPr lang="en-US" sz="27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230662" y="5938221"/>
            <a:ext cx="4545747" cy="4864126"/>
          </a:xfrm>
          <a:custGeom>
            <a:avLst/>
            <a:gdLst/>
            <a:ahLst/>
            <a:cxnLst/>
            <a:rect l="l" t="t" r="r" b="b"/>
            <a:pathLst>
              <a:path w="4545747" h="4864126">
                <a:moveTo>
                  <a:pt x="0" y="0"/>
                </a:moveTo>
                <a:lnTo>
                  <a:pt x="4545747" y="0"/>
                </a:lnTo>
                <a:lnTo>
                  <a:pt x="4545747" y="4864126"/>
                </a:lnTo>
                <a:lnTo>
                  <a:pt x="0" y="486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867707">
            <a:off x="-1222503" y="-339746"/>
            <a:ext cx="3978551" cy="4438545"/>
          </a:xfrm>
          <a:custGeom>
            <a:avLst/>
            <a:gdLst/>
            <a:ahLst/>
            <a:cxnLst/>
            <a:rect l="l" t="t" r="r" b="b"/>
            <a:pathLst>
              <a:path w="3978551" h="4438545">
                <a:moveTo>
                  <a:pt x="0" y="0"/>
                </a:moveTo>
                <a:lnTo>
                  <a:pt x="3978551" y="0"/>
                </a:lnTo>
                <a:lnTo>
                  <a:pt x="3978551" y="4438546"/>
                </a:lnTo>
                <a:lnTo>
                  <a:pt x="0" y="4438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4515924" y="-305796"/>
            <a:ext cx="5081512" cy="4444014"/>
          </a:xfrm>
          <a:custGeom>
            <a:avLst/>
            <a:gdLst/>
            <a:ahLst/>
            <a:cxnLst/>
            <a:rect l="l" t="t" r="r" b="b"/>
            <a:pathLst>
              <a:path w="5081512" h="4444014">
                <a:moveTo>
                  <a:pt x="0" y="0"/>
                </a:moveTo>
                <a:lnTo>
                  <a:pt x="5081512" y="0"/>
                </a:lnTo>
                <a:lnTo>
                  <a:pt x="5081512" y="4444014"/>
                </a:lnTo>
                <a:lnTo>
                  <a:pt x="0" y="444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215115" y="553393"/>
            <a:ext cx="10173324" cy="794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9"/>
              </a:lnSpc>
            </a:pPr>
            <a:r>
              <a:rPr lang="en-US" sz="5999">
                <a:solidFill>
                  <a:srgbClr val="FFFFFF"/>
                </a:solidFill>
                <a:latin typeface="BM Hanna"/>
                <a:ea typeface="BM Hanna"/>
                <a:cs typeface="BM Hanna"/>
                <a:sym typeface="BM Hanna"/>
              </a:rPr>
              <a:t>PROJETO/ DESIGN</a:t>
            </a:r>
          </a:p>
        </p:txBody>
      </p:sp>
      <p:sp>
        <p:nvSpPr>
          <p:cNvPr id="7" name="Freeform 7">
            <a:hlinkClick r:id="rId9" tooltip="https://drive.google.com/file/d/1xF9brzhwZSZyaprEiDeY72663OCDsXqH/view"/>
          </p:cNvPr>
          <p:cNvSpPr/>
          <p:nvPr/>
        </p:nvSpPr>
        <p:spPr>
          <a:xfrm>
            <a:off x="1893236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485277" y="2640233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4"/>
                </a:lnTo>
                <a:lnTo>
                  <a:pt x="0" y="33668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347980" y="6215144"/>
            <a:ext cx="6909487" cy="3366805"/>
          </a:xfrm>
          <a:custGeom>
            <a:avLst/>
            <a:gdLst/>
            <a:ahLst/>
            <a:cxnLst/>
            <a:rect l="l" t="t" r="r" b="b"/>
            <a:pathLst>
              <a:path w="6909487" h="3366805">
                <a:moveTo>
                  <a:pt x="0" y="0"/>
                </a:moveTo>
                <a:lnTo>
                  <a:pt x="6909487" y="0"/>
                </a:lnTo>
                <a:lnTo>
                  <a:pt x="6909487" y="3366805"/>
                </a:lnTo>
                <a:lnTo>
                  <a:pt x="0" y="3366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6360712" y="7256638"/>
            <a:ext cx="4884022" cy="159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3200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  <a:hlinkClick r:id="rId12"/>
              </a:rPr>
              <a:t>HTTPS://DRIVE.GOOGLE.COM/FILE/D/1VU5UJQWVDSBAO2H9QRFZNGCYPLPTSEZP/VIEW</a:t>
            </a:r>
            <a:r>
              <a:rPr lang="en-US" sz="3200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03475" y="3512531"/>
            <a:ext cx="5489009" cy="198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3200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  <a:hlinkClick r:id="rId13"/>
              </a:rPr>
              <a:t>HTTPS://DRIVE.GOOGLE.COM/FILE/D/1XF9BRZHWZSZYAPREIDEY72663OCDSXQH/VIEW</a:t>
            </a:r>
            <a:r>
              <a:rPr lang="en-US" sz="3200" dirty="0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</a:rPr>
              <a:t> </a:t>
            </a:r>
          </a:p>
          <a:p>
            <a:pPr algn="ctr">
              <a:lnSpc>
                <a:spcPts val="3104"/>
              </a:lnSpc>
            </a:pPr>
            <a:endParaRPr lang="en-US" sz="3200" dirty="0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335153" y="5501478"/>
            <a:ext cx="4952068" cy="4989489"/>
          </a:xfrm>
          <a:custGeom>
            <a:avLst/>
            <a:gdLst/>
            <a:ahLst/>
            <a:cxnLst/>
            <a:rect l="l" t="t" r="r" b="b"/>
            <a:pathLst>
              <a:path w="4952068" h="4989489">
                <a:moveTo>
                  <a:pt x="0" y="0"/>
                </a:moveTo>
                <a:lnTo>
                  <a:pt x="4952068" y="0"/>
                </a:lnTo>
                <a:lnTo>
                  <a:pt x="4952068" y="4989489"/>
                </a:lnTo>
                <a:lnTo>
                  <a:pt x="0" y="4989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7384839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5085280" y="2214551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2"/>
                </a:lnTo>
                <a:lnTo>
                  <a:pt x="0" y="13146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044866" y="5884835"/>
            <a:ext cx="810304" cy="1314652"/>
          </a:xfrm>
          <a:custGeom>
            <a:avLst/>
            <a:gdLst/>
            <a:ahLst/>
            <a:cxnLst/>
            <a:rect l="l" t="t" r="r" b="b"/>
            <a:pathLst>
              <a:path w="810304" h="1314652">
                <a:moveTo>
                  <a:pt x="0" y="0"/>
                </a:moveTo>
                <a:lnTo>
                  <a:pt x="810304" y="0"/>
                </a:lnTo>
                <a:lnTo>
                  <a:pt x="810304" y="1314653"/>
                </a:lnTo>
                <a:lnTo>
                  <a:pt x="0" y="13146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10195516" y="3586353"/>
            <a:ext cx="5489009" cy="198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3200" u="sng">
                <a:solidFill>
                  <a:srgbClr val="000000"/>
                </a:solidFill>
                <a:latin typeface="BM Hanna"/>
                <a:ea typeface="BM Hanna"/>
                <a:cs typeface="BM Hanna"/>
                <a:sym typeface="BM Hanna"/>
                <a:hlinkClick r:id="rId18" tooltip="https://drive.google.com/file/d/1Cy4AzFI2pL_-LCWChzeuPrTwYur8fXbr/view"/>
              </a:rPr>
              <a:t>HTTPS://DRIVE.GOOGLE.COM/FILE/D/1XF9BRZHWZSZYAPREIDEY72663OCDSXQH/VIEW</a:t>
            </a:r>
          </a:p>
          <a:p>
            <a:pPr algn="ctr">
              <a:lnSpc>
                <a:spcPts val="3104"/>
              </a:lnSpc>
            </a:pPr>
            <a:endParaRPr lang="en-US" sz="3200" u="sng">
              <a:solidFill>
                <a:srgbClr val="000000"/>
              </a:solidFill>
              <a:latin typeface="BM Hanna"/>
              <a:ea typeface="BM Hanna"/>
              <a:cs typeface="BM Hanna"/>
              <a:sym typeface="BM Hanna"/>
              <a:hlinkClick r:id="rId18" tooltip="https://drive.google.com/file/d/1Cy4AzFI2pL_-LCWChzeuPrTwYur8fXbr/vi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0490303" cy="7649292"/>
          </a:xfrm>
          <a:custGeom>
            <a:avLst/>
            <a:gdLst/>
            <a:ahLst/>
            <a:cxnLst/>
            <a:rect l="l" t="t" r="r" b="b"/>
            <a:pathLst>
              <a:path w="10490303" h="7649292">
                <a:moveTo>
                  <a:pt x="0" y="0"/>
                </a:moveTo>
                <a:lnTo>
                  <a:pt x="10490303" y="0"/>
                </a:lnTo>
                <a:lnTo>
                  <a:pt x="10490303" y="7649292"/>
                </a:lnTo>
                <a:lnTo>
                  <a:pt x="0" y="7649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5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282042" y="8836668"/>
            <a:ext cx="12517093" cy="1217281"/>
          </a:xfrm>
          <a:custGeom>
            <a:avLst/>
            <a:gdLst/>
            <a:ahLst/>
            <a:cxnLst/>
            <a:rect l="l" t="t" r="r" b="b"/>
            <a:pathLst>
              <a:path w="12517093" h="1217281">
                <a:moveTo>
                  <a:pt x="0" y="0"/>
                </a:moveTo>
                <a:lnTo>
                  <a:pt x="12517092" y="0"/>
                </a:lnTo>
                <a:lnTo>
                  <a:pt x="12517092" y="1217281"/>
                </a:lnTo>
                <a:lnTo>
                  <a:pt x="0" y="1217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2246510" y="7058763"/>
            <a:ext cx="6041490" cy="1086599"/>
          </a:xfrm>
          <a:custGeom>
            <a:avLst/>
            <a:gdLst/>
            <a:ahLst/>
            <a:cxnLst/>
            <a:rect l="l" t="t" r="r" b="b"/>
            <a:pathLst>
              <a:path w="6041490" h="1086599">
                <a:moveTo>
                  <a:pt x="0" y="0"/>
                </a:moveTo>
                <a:lnTo>
                  <a:pt x="6041490" y="0"/>
                </a:lnTo>
                <a:lnTo>
                  <a:pt x="6041490" y="1086599"/>
                </a:lnTo>
                <a:lnTo>
                  <a:pt x="0" y="108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4019451" cy="9099624"/>
          </a:xfrm>
          <a:custGeom>
            <a:avLst/>
            <a:gdLst/>
            <a:ahLst/>
            <a:cxnLst/>
            <a:rect l="l" t="t" r="r" b="b"/>
            <a:pathLst>
              <a:path w="14019451" h="9099624">
                <a:moveTo>
                  <a:pt x="0" y="0"/>
                </a:moveTo>
                <a:lnTo>
                  <a:pt x="14019451" y="0"/>
                </a:lnTo>
                <a:lnTo>
                  <a:pt x="14019451" y="9099624"/>
                </a:lnTo>
                <a:lnTo>
                  <a:pt x="0" y="90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17005958" cy="8836671"/>
          </a:xfrm>
          <a:custGeom>
            <a:avLst/>
            <a:gdLst/>
            <a:ahLst/>
            <a:cxnLst/>
            <a:rect l="l" t="t" r="r" b="b"/>
            <a:pathLst>
              <a:path w="17005958" h="8836671">
                <a:moveTo>
                  <a:pt x="0" y="0"/>
                </a:moveTo>
                <a:lnTo>
                  <a:pt x="17005958" y="0"/>
                </a:lnTo>
                <a:lnTo>
                  <a:pt x="17005958" y="8836671"/>
                </a:lnTo>
                <a:lnTo>
                  <a:pt x="0" y="883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9" r="-17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641313" y="-8735979"/>
            <a:ext cx="1282042" cy="18564668"/>
            <a:chOff x="0" y="0"/>
            <a:chExt cx="337657" cy="4889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657" cy="4889460"/>
            </a:xfrm>
            <a:custGeom>
              <a:avLst/>
              <a:gdLst/>
              <a:ahLst/>
              <a:cxnLst/>
              <a:rect l="l" t="t" r="r" b="b"/>
              <a:pathLst>
                <a:path w="337657" h="4889460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4720631"/>
                  </a:lnTo>
                  <a:cubicBezTo>
                    <a:pt x="337657" y="4813872"/>
                    <a:pt x="262070" y="4889460"/>
                    <a:pt x="168829" y="4889460"/>
                  </a:cubicBezTo>
                  <a:lnTo>
                    <a:pt x="168829" y="4889460"/>
                  </a:lnTo>
                  <a:cubicBezTo>
                    <a:pt x="75587" y="4889460"/>
                    <a:pt x="0" y="4813872"/>
                    <a:pt x="0" y="472063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7657" cy="49466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-715088"/>
            <a:ext cx="1282042" cy="11496289"/>
            <a:chOff x="0" y="0"/>
            <a:chExt cx="337657" cy="30278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657" cy="3027829"/>
            </a:xfrm>
            <a:custGeom>
              <a:avLst/>
              <a:gdLst/>
              <a:ahLst/>
              <a:cxnLst/>
              <a:rect l="l" t="t" r="r" b="b"/>
              <a:pathLst>
                <a:path w="337657" h="3027829">
                  <a:moveTo>
                    <a:pt x="168829" y="0"/>
                  </a:moveTo>
                  <a:lnTo>
                    <a:pt x="168829" y="0"/>
                  </a:lnTo>
                  <a:cubicBezTo>
                    <a:pt x="262070" y="0"/>
                    <a:pt x="337657" y="75587"/>
                    <a:pt x="337657" y="168829"/>
                  </a:cubicBezTo>
                  <a:lnTo>
                    <a:pt x="337657" y="2859001"/>
                  </a:lnTo>
                  <a:cubicBezTo>
                    <a:pt x="337657" y="2952242"/>
                    <a:pt x="262070" y="3027829"/>
                    <a:pt x="168829" y="3027829"/>
                  </a:cubicBezTo>
                  <a:lnTo>
                    <a:pt x="168829" y="3027829"/>
                  </a:lnTo>
                  <a:cubicBezTo>
                    <a:pt x="75587" y="3027829"/>
                    <a:pt x="0" y="2952242"/>
                    <a:pt x="0" y="2859001"/>
                  </a:cubicBezTo>
                  <a:lnTo>
                    <a:pt x="0" y="168829"/>
                  </a:lnTo>
                  <a:cubicBezTo>
                    <a:pt x="0" y="75587"/>
                    <a:pt x="75587" y="0"/>
                    <a:pt x="168829" y="0"/>
                  </a:cubicBezTo>
                  <a:close/>
                </a:path>
              </a:pathLst>
            </a:custGeom>
            <a:solidFill>
              <a:srgbClr val="FFCE3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7657" cy="3084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2042" y="1187376"/>
            <a:ext cx="9087400" cy="9099624"/>
          </a:xfrm>
          <a:custGeom>
            <a:avLst/>
            <a:gdLst/>
            <a:ahLst/>
            <a:cxnLst/>
            <a:rect l="l" t="t" r="r" b="b"/>
            <a:pathLst>
              <a:path w="9087400" h="9099624">
                <a:moveTo>
                  <a:pt x="0" y="0"/>
                </a:moveTo>
                <a:lnTo>
                  <a:pt x="9087399" y="0"/>
                </a:lnTo>
                <a:lnTo>
                  <a:pt x="9087399" y="9099624"/>
                </a:lnTo>
                <a:lnTo>
                  <a:pt x="0" y="909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2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295858" y="1187376"/>
            <a:ext cx="7992142" cy="9099624"/>
          </a:xfrm>
          <a:custGeom>
            <a:avLst/>
            <a:gdLst/>
            <a:ahLst/>
            <a:cxnLst/>
            <a:rect l="l" t="t" r="r" b="b"/>
            <a:pathLst>
              <a:path w="7992142" h="9099624">
                <a:moveTo>
                  <a:pt x="0" y="0"/>
                </a:moveTo>
                <a:lnTo>
                  <a:pt x="7992142" y="0"/>
                </a:lnTo>
                <a:lnTo>
                  <a:pt x="7992142" y="9099624"/>
                </a:lnTo>
                <a:lnTo>
                  <a:pt x="0" y="9099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87305" y="402516"/>
            <a:ext cx="7407816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IMPLEMENTAÇÃO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305" y="2612707"/>
            <a:ext cx="749656" cy="518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FUNÇÕES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620</Words>
  <Application>Microsoft Office PowerPoint</Application>
  <PresentationFormat>Personalizar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BM Hanna</vt:lpstr>
      <vt:lpstr>Canva Sans</vt:lpstr>
      <vt:lpstr>League Spartan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 Study</dc:title>
  <cp:lastModifiedBy>Breno Ramos</cp:lastModifiedBy>
  <cp:revision>3</cp:revision>
  <dcterms:created xsi:type="dcterms:W3CDTF">2006-08-16T00:00:00Z</dcterms:created>
  <dcterms:modified xsi:type="dcterms:W3CDTF">2024-09-11T10:57:38Z</dcterms:modified>
  <dc:identifier>DAGQScBcGo4</dc:identifier>
</cp:coreProperties>
</file>